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7530268"/>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оңтүстіктен жел соғады, күші 4-9 м/с. Ауа температурасы түнде 16-18, күндіз 31-33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01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31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01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соққан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507508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25733</TotalTime>
  <Words>556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5217</cp:revision>
  <cp:lastPrinted>2021-07-01T03:56:27Z</cp:lastPrinted>
  <dcterms:created xsi:type="dcterms:W3CDTF">2018-03-27T06:03:00Z</dcterms:created>
  <dcterms:modified xsi:type="dcterms:W3CDTF">2026-05-30T07:43:19Z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